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43C5A-F3B3-4C69-B731-22E3A309BBAC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2EFD7C-0AA1-46CD-86EC-DFBC44CE03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3775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Informed</a:t>
            </a:r>
            <a:r>
              <a:rPr lang="en-GB" baseline="0" dirty="0" smtClean="0"/>
              <a:t> consent and managed care are vital in human service ethics because they ensure integrity is maintained, laws are observed and policies are followed.</a:t>
            </a:r>
          </a:p>
          <a:p>
            <a:r>
              <a:rPr lang="en-GB" baseline="0" dirty="0" smtClean="0"/>
              <a:t>I found the topic to be quite interesting because I am an advocate of ethical standards in human services.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EFD7C-0AA1-46CD-86EC-DFBC44CE036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9398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Human service professionals consider informed</a:t>
            </a:r>
            <a:r>
              <a:rPr lang="en-GB" baseline="0" dirty="0" smtClean="0"/>
              <a:t> consent </a:t>
            </a:r>
            <a:r>
              <a:rPr lang="en-GB" dirty="0" smtClean="0"/>
              <a:t>standards in ethical and professional decision making. </a:t>
            </a:r>
          </a:p>
          <a:p>
            <a:r>
              <a:rPr lang="en-GB" dirty="0" smtClean="0"/>
              <a:t>There is need for increasing inclusion of the child’s and adolescent’s opinion  in decision</a:t>
            </a:r>
            <a:r>
              <a:rPr lang="en-GB" baseline="0" dirty="0" smtClean="0"/>
              <a:t> making.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EFD7C-0AA1-46CD-86EC-DFBC44CE036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50462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Transparency and honesty serve as key elements that foster an understanding</a:t>
            </a:r>
            <a:r>
              <a:rPr lang="en-GB" baseline="0" dirty="0" smtClean="0"/>
              <a:t> of the information.</a:t>
            </a:r>
          </a:p>
          <a:p>
            <a:r>
              <a:rPr lang="en-GB" baseline="0" dirty="0" smtClean="0"/>
              <a:t>Also  the explanations should be made in an understandable and developmentally appropriate language that serve the right purpose.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EFD7C-0AA1-46CD-86EC-DFBC44CE036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7663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In the United</a:t>
            </a:r>
            <a:r>
              <a:rPr lang="en-GB" baseline="0" dirty="0" smtClean="0"/>
              <a:t> States the need for managed care is increasing because it facilitates the achievement of healthcare goals.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EFD7C-0AA1-46CD-86EC-DFBC44CE036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3771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Managed</a:t>
            </a:r>
            <a:r>
              <a:rPr lang="en-GB" baseline="0" dirty="0" smtClean="0"/>
              <a:t> care increases efficiency in the provision of healthcare services to children and adolescents. </a:t>
            </a:r>
          </a:p>
          <a:p>
            <a:r>
              <a:rPr lang="en-GB" baseline="0" dirty="0" smtClean="0"/>
              <a:t>Medicare, </a:t>
            </a:r>
            <a:r>
              <a:rPr lang="en-GB" baseline="0" dirty="0" err="1" smtClean="0"/>
              <a:t>Medciad</a:t>
            </a:r>
            <a:r>
              <a:rPr lang="en-GB" baseline="0" dirty="0" smtClean="0"/>
              <a:t> , Anthem and Cigna are some of the popular managed care insurers in the United States.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EFD7C-0AA1-46CD-86EC-DFBC44CE036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4091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42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0531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8340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2478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232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204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5283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036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97354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2720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7479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4207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83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1495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8714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8741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309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DC769CE-49C3-48FD-BB1B-4524E9F2BEE0}" type="datetimeFigureOut">
              <a:rPr lang="en-GB" smtClean="0"/>
              <a:t>16/12/2020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0E8648D-7081-4C15-BDB4-172037DFAD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41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Human  service ethics presentation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Informed consent/ managed care when  working with children/adolescents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1617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My topic for the presentation is informed consent/managed care and working with children/adolescents. </a:t>
            </a:r>
          </a:p>
          <a:p>
            <a:r>
              <a:rPr lang="en-GB" dirty="0" smtClean="0"/>
              <a:t>The topic is compelling because it assesses how informed consent and managed care ought to be maintained when working with children and adolescents. It is a strategic way for providing quality health care.</a:t>
            </a:r>
          </a:p>
          <a:p>
            <a:r>
              <a:rPr lang="en-GB" dirty="0" smtClean="0"/>
              <a:t>In human service ethics, we have learnt about the importance of improving the overall quality of life  through devotion, selflessness and responsibility.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4760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Informed Consent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When working with children/ adolescents it is important to maintain  informed consent</a:t>
            </a:r>
          </a:p>
          <a:p>
            <a:pPr lvl="1"/>
            <a:r>
              <a:rPr lang="en-GB" dirty="0" smtClean="0"/>
              <a:t>Informed consent is an essential part especially in the healthcare practice, thus, it is vital to involve children and adolescents on issues relating to their health. </a:t>
            </a:r>
          </a:p>
          <a:p>
            <a:pPr lvl="1"/>
            <a:r>
              <a:rPr lang="en-GB" dirty="0" smtClean="0"/>
              <a:t>A human service professional is supposed to provide informed consent to clients and it serves as a great step in strengthening their relationship (Katz et al., 2016).</a:t>
            </a:r>
          </a:p>
          <a:p>
            <a:pPr lvl="1"/>
            <a:r>
              <a:rPr lang="en-GB" dirty="0" smtClean="0"/>
              <a:t>Informed consent serves as a foundation for a harmonious relationship and serves a form respecting the clients legal rights.</a:t>
            </a:r>
          </a:p>
        </p:txBody>
      </p:sp>
    </p:spTree>
    <p:extLst>
      <p:ext uri="{BB962C8B-B14F-4D97-AF65-F5344CB8AC3E}">
        <p14:creationId xmlns:p14="http://schemas.microsoft.com/office/powerpoint/2010/main" val="1631125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Informed Consent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Increasing inclusion for children and adolescents supports autonomy in the decision making process. </a:t>
            </a:r>
          </a:p>
          <a:p>
            <a:pPr lvl="1"/>
            <a:r>
              <a:rPr lang="en-GB" dirty="0" smtClean="0"/>
              <a:t>According to Katz et al. (2016) autonomy is derived from the Kantian Moral philosophy which presents liberty and the capacity to live life according to your own reasons and motives.</a:t>
            </a:r>
          </a:p>
          <a:p>
            <a:pPr lvl="1"/>
            <a:r>
              <a:rPr lang="en-GB" dirty="0" smtClean="0"/>
              <a:t>The professional community should set reasonable standards on the amount of information the child or adolescent would need and want to know. </a:t>
            </a:r>
          </a:p>
          <a:p>
            <a:pPr lvl="1"/>
            <a:r>
              <a:rPr lang="en-GB" dirty="0" smtClean="0"/>
              <a:t>Generally, human service ethics have shifted an increasingly proactive inclusion for children and adolescents in decision making.</a:t>
            </a:r>
          </a:p>
          <a:p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66194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Managed Care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In human service ethics, managed care is applied by health care providers assist in provision of quality care.</a:t>
            </a:r>
          </a:p>
          <a:p>
            <a:pPr lvl="1"/>
            <a:r>
              <a:rPr lang="en-GB" dirty="0" smtClean="0"/>
              <a:t>When dealing with children and adolescents it is important to embrace activities that are designed to reduce the cost of healthcare provision.</a:t>
            </a:r>
          </a:p>
          <a:p>
            <a:pPr lvl="1"/>
            <a:r>
              <a:rPr lang="en-GB" dirty="0" smtClean="0"/>
              <a:t>In this regard, ,managed care reduces health care cost by streamlining administration and stimulating competition.</a:t>
            </a:r>
          </a:p>
          <a:p>
            <a:pPr lvl="1"/>
            <a:r>
              <a:rPr lang="en-GB" dirty="0" smtClean="0"/>
              <a:t>The children and services ought to have a selected healthcare provider to deal with all their healthcare needs.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307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Managed Care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Managed care is a health delivery and financing system where an enrolled population pays a fixed annual fee (capitation) to a medical provider for access to health services as needed(Allen, 2019)</a:t>
            </a:r>
          </a:p>
          <a:p>
            <a:pPr lvl="1"/>
            <a:r>
              <a:rPr lang="en-GB" dirty="0" smtClean="0"/>
              <a:t>Given that the costs for medical care are quite </a:t>
            </a:r>
            <a:r>
              <a:rPr lang="en-GB" dirty="0" err="1" smtClean="0"/>
              <a:t>high,it</a:t>
            </a:r>
            <a:r>
              <a:rPr lang="en-GB" dirty="0" smtClean="0"/>
              <a:t> is vital to have managed care for children and adolescents.</a:t>
            </a:r>
          </a:p>
          <a:p>
            <a:pPr lvl="1"/>
            <a:r>
              <a:rPr lang="en-GB" dirty="0" smtClean="0"/>
              <a:t>The approach assists to offer affordable high quality medical services for the selected population.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2080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presentation touches on strategies that can be applied to improve the quality of healthcare. </a:t>
            </a:r>
          </a:p>
          <a:p>
            <a:r>
              <a:rPr lang="en-GB" dirty="0" smtClean="0"/>
              <a:t> Informed consent and managed care are key elements that should be applied by all human services professionals.</a:t>
            </a:r>
          </a:p>
          <a:p>
            <a:r>
              <a:rPr lang="en-GB" dirty="0" smtClean="0"/>
              <a:t>Human service ethics dictate that professionals should take the necessary steps to improve the overall quality of life.</a:t>
            </a:r>
          </a:p>
          <a:p>
            <a:r>
              <a:rPr lang="en-GB" dirty="0" smtClean="0"/>
              <a:t>Thus, when dealing with children and adolescents it is vital to portray increased responsibility.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49761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57200">
              <a:buNone/>
            </a:pPr>
            <a:r>
              <a:rPr lang="en-GB" dirty="0" smtClean="0"/>
              <a:t>Allen, C. (2019). Medicaid managed care for children in child welfare. </a:t>
            </a:r>
            <a:r>
              <a:rPr lang="en-GB" dirty="0" err="1" smtClean="0"/>
              <a:t>Center</a:t>
            </a:r>
            <a:r>
              <a:rPr lang="en-GB" dirty="0" smtClean="0"/>
              <a:t> for Health Care Strategies. https://www.chcs.org/resource/medicaid-managed-care-for-children-in-child-welfare/</a:t>
            </a:r>
          </a:p>
          <a:p>
            <a:pPr marL="0" indent="-457200">
              <a:buNone/>
            </a:pPr>
            <a:r>
              <a:rPr lang="en-GB" dirty="0" smtClean="0"/>
              <a:t>Katz, A. L., Webb, S. A., &amp; Committee on Bioethics. (2016). Informed consent in decision-making in </a:t>
            </a:r>
            <a:r>
              <a:rPr lang="en-GB" dirty="0" err="1" smtClean="0"/>
              <a:t>pediatric</a:t>
            </a:r>
            <a:r>
              <a:rPr lang="en-GB" dirty="0" smtClean="0"/>
              <a:t> practice. </a:t>
            </a:r>
            <a:r>
              <a:rPr lang="en-GB" dirty="0" err="1" smtClean="0"/>
              <a:t>Pediatrics</a:t>
            </a:r>
            <a:r>
              <a:rPr lang="en-GB" dirty="0" smtClean="0"/>
              <a:t>, 138(2).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216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85</TotalTime>
  <Words>729</Words>
  <Application>Microsoft Office PowerPoint</Application>
  <PresentationFormat>Widescreen</PresentationFormat>
  <Paragraphs>48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Garamond</vt:lpstr>
      <vt:lpstr>Organic</vt:lpstr>
      <vt:lpstr>Human  service ethics presentation</vt:lpstr>
      <vt:lpstr>Introduction</vt:lpstr>
      <vt:lpstr>Informed Consent</vt:lpstr>
      <vt:lpstr>Informed Consent </vt:lpstr>
      <vt:lpstr>Managed Care</vt:lpstr>
      <vt:lpstr>Managed Care </vt:lpstr>
      <vt:lpstr>Conclusion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 service ethics presentation</dc:title>
  <dc:creator>user</dc:creator>
  <cp:lastModifiedBy>user</cp:lastModifiedBy>
  <cp:revision>11</cp:revision>
  <dcterms:created xsi:type="dcterms:W3CDTF">2020-12-16T15:38:22Z</dcterms:created>
  <dcterms:modified xsi:type="dcterms:W3CDTF">2020-12-16T17:03:49Z</dcterms:modified>
</cp:coreProperties>
</file>